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9T17:23:43.425"/>
    </inkml:context>
    <inkml:brush xml:id="br0">
      <inkml:brushProperty name="width" value="0.35" units="cm"/>
      <inkml:brushProperty name="height" value="0.35" units="cm"/>
      <inkml:brushProperty name="color" value="#C0C0C0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9T17:23:51.345"/>
    </inkml:context>
    <inkml:brush xml:id="br0">
      <inkml:brushProperty name="width" value="0.35" units="cm"/>
      <inkml:brushProperty name="height" value="0.35" units="cm"/>
      <inkml:brushProperty name="color" value="#C0C0C0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9T17:26:03.760"/>
    </inkml:context>
    <inkml:brush xml:id="br0">
      <inkml:brushProperty name="width" value="0.35" units="cm"/>
      <inkml:brushProperty name="height" value="0.35" units="cm"/>
      <inkml:brushProperty name="color" value="#C0C0C0"/>
    </inkml:brush>
  </inkml:definitions>
  <inkml:trace contextRef="#ctx0" brushRef="#br0">0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9T17:26:06.471"/>
    </inkml:context>
    <inkml:brush xml:id="br0">
      <inkml:brushProperty name="width" value="0.35" units="cm"/>
      <inkml:brushProperty name="height" value="0.35" units="cm"/>
      <inkml:brushProperty name="color" value="#C0C0C0"/>
    </inkml:brush>
  </inkml:definitions>
  <inkml:trace contextRef="#ctx0" brushRef="#br0">1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9T17:28:52.307"/>
    </inkml:context>
    <inkml:brush xml:id="br0">
      <inkml:brushProperty name="width" value="0.05" units="cm"/>
      <inkml:brushProperty name="height" value="0.05" units="cm"/>
      <inkml:brushProperty name="color" value="#969696"/>
    </inkml:brush>
  </inkml:definitions>
  <inkml:trace contextRef="#ctx0" brushRef="#br0">0 216 24575,'4'0'0,"-1"-1"0,1 0 0,-1 0 0,0 0 0,0 0 0,0-1 0,1 1 0,-1-1 0,0 0 0,-1 0 0,1 0 0,0 0 0,3-3 0,10-8 0,9-4 0,37-26 0,90-47 0,-138 85 0,-1-1 0,1 2 0,0 0 0,1 0 0,-1 2 0,28-3 0,90 7 0,-54 1 0,-49-2-1365,-3-1-5461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EDA650-5C71-46AB-472E-15EEAB5E3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BD9B86B-8A75-98C2-7935-547B8B4E6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7981-9E86-45C7-AF33-CA4BE399A5D1}" type="datetimeFigureOut">
              <a:rPr lang="nl-NL" smtClean="0"/>
              <a:t>10-1-2024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A8E4423-FB9D-3081-DADF-B13A7780A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961E80E-5AA3-8286-A249-EBF539EA1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810D-7AF7-4F27-B128-06FFD95FD7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0893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98A1062-138C-D7AA-7361-23D63A25B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D38A5B-F386-5F0C-1A8F-74E11ECDF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9E59845-4EC5-4ED1-0B60-B858364C0D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27981-9E86-45C7-AF33-CA4BE399A5D1}" type="datetimeFigureOut">
              <a:rPr lang="nl-NL" smtClean="0"/>
              <a:t>10-1-2024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77595D6-EE27-C4F8-8B00-AFA49D6973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3F6D2B4-6D61-9C43-6E45-403AB1E4B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6810D-7AF7-4F27-B128-06FFD95FD7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716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4" Type="http://schemas.openxmlformats.org/officeDocument/2006/relationships/image" Target="../media/image17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chemeClr val="bg1">
                <a:lumMod val="65000"/>
              </a:schemeClr>
            </a:gs>
            <a:gs pos="45510">
              <a:srgbClr val="C8D6ED"/>
            </a:gs>
            <a:gs pos="18750">
              <a:srgbClr val="E3EAF6"/>
            </a:gs>
            <a:gs pos="0">
              <a:schemeClr val="accent1">
                <a:lumMod val="5000"/>
                <a:lumOff val="95000"/>
              </a:schemeClr>
            </a:gs>
            <a:gs pos="91959">
              <a:srgbClr val="BACBE9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62810FE-CBF9-4BC1-0D7C-52E213F61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B7F2277-20C7-B7E0-AD70-6D2388D0B8A4}"/>
              </a:ext>
            </a:extLst>
          </p:cNvPr>
          <p:cNvPicPr/>
          <p:nvPr/>
        </p:nvPicPr>
        <p:blipFill rotWithShape="1">
          <a:blip r:embed="rId4"/>
          <a:srcRect l="28571" t="476" r="22500" b="-476"/>
          <a:stretch/>
        </p:blipFill>
        <p:spPr>
          <a:xfrm>
            <a:off x="3483429" y="0"/>
            <a:ext cx="5965372" cy="6858000"/>
          </a:xfrm>
          <a:prstGeom prst="rect">
            <a:avLst/>
          </a:prstGeom>
        </p:spPr>
      </p:pic>
      <p:pic>
        <p:nvPicPr>
          <p:cNvPr id="3" name="Superbeesje refrein m">
            <a:hlinkClick r:id="" action="ppaction://media"/>
            <a:extLst>
              <a:ext uri="{FF2B5EF4-FFF2-40B4-BE49-F238E27FC236}">
                <a16:creationId xmlns:a16="http://schemas.microsoft.com/office/drawing/2014/main" id="{72399368-DC88-BD14-4B48-655DE278EA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486" y="6451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7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C0380CC-2E61-E19D-1ABE-058F6FEC0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AA9E34D-169D-F4EE-709C-64A0C9895102}"/>
              </a:ext>
            </a:extLst>
          </p:cNvPr>
          <p:cNvPicPr/>
          <p:nvPr/>
        </p:nvPicPr>
        <p:blipFill rotWithShape="1">
          <a:blip r:embed="rId2"/>
          <a:srcRect t="3810" b="46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94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B8C8465-BB08-3313-9C39-2D5BC51B0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A994610-B21F-B922-CA47-C854A35DFF19}"/>
              </a:ext>
            </a:extLst>
          </p:cNvPr>
          <p:cNvPicPr/>
          <p:nvPr/>
        </p:nvPicPr>
        <p:blipFill rotWithShape="1">
          <a:blip r:embed="rId2"/>
          <a:srcRect t="3968" b="36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01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1FD1546-9F65-8567-5BE4-0DA257609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32089F4-AEE7-D96F-6F4B-922C688FC15D}"/>
              </a:ext>
            </a:extLst>
          </p:cNvPr>
          <p:cNvPicPr/>
          <p:nvPr/>
        </p:nvPicPr>
        <p:blipFill rotWithShape="1">
          <a:blip r:embed="rId2"/>
          <a:srcRect t="3016" b="365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7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EF15212-7FF6-D67E-7BAB-CA662C76E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EB481BF-CB87-0A78-0F92-6D4B8587E2C7}"/>
              </a:ext>
            </a:extLst>
          </p:cNvPr>
          <p:cNvPicPr/>
          <p:nvPr/>
        </p:nvPicPr>
        <p:blipFill rotWithShape="1">
          <a:blip r:embed="rId2"/>
          <a:srcRect t="4604" b="50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41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A1453FB-A34A-A022-7B96-FA5A5B828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6128F3A-4D1F-9F1A-71F4-217EE7279219}"/>
              </a:ext>
            </a:extLst>
          </p:cNvPr>
          <p:cNvPicPr/>
          <p:nvPr/>
        </p:nvPicPr>
        <p:blipFill rotWithShape="1">
          <a:blip r:embed="rId2"/>
          <a:srcRect t="4762" b="46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41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700A110-0602-FBCB-142E-7F84583FE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E3F2CCA-5D77-7629-4925-032F259F6E3A}"/>
              </a:ext>
            </a:extLst>
          </p:cNvPr>
          <p:cNvPicPr/>
          <p:nvPr/>
        </p:nvPicPr>
        <p:blipFill rotWithShape="1">
          <a:blip r:embed="rId4"/>
          <a:srcRect t="3492" b="41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Superbeesje  1 m">
            <a:hlinkClick r:id="" action="ppaction://media"/>
            <a:extLst>
              <a:ext uri="{FF2B5EF4-FFF2-40B4-BE49-F238E27FC236}">
                <a16:creationId xmlns:a16="http://schemas.microsoft.com/office/drawing/2014/main" id="{B1C55D23-5FA2-A170-EDDE-12B89173B4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771" y="6451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3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chemeClr val="bg1">
                <a:lumMod val="65000"/>
              </a:schemeClr>
            </a:gs>
            <a:gs pos="45510">
              <a:srgbClr val="C8D6ED"/>
            </a:gs>
            <a:gs pos="18750">
              <a:srgbClr val="E3EAF6"/>
            </a:gs>
            <a:gs pos="0">
              <a:schemeClr val="bg1">
                <a:lumMod val="65000"/>
              </a:schemeClr>
            </a:gs>
            <a:gs pos="29909">
              <a:schemeClr val="tx2">
                <a:lumMod val="20000"/>
                <a:lumOff val="80000"/>
              </a:schemeClr>
            </a:gs>
            <a:gs pos="91959">
              <a:srgbClr val="BACBE9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DC7A912-4E03-35E5-A6C9-92050F467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37CC552-22FD-46C5-B41E-27BBD48B8379}"/>
              </a:ext>
            </a:extLst>
          </p:cNvPr>
          <p:cNvPicPr/>
          <p:nvPr/>
        </p:nvPicPr>
        <p:blipFill rotWithShape="1">
          <a:blip r:embed="rId2"/>
          <a:srcRect l="30089" r="30357"/>
          <a:stretch/>
        </p:blipFill>
        <p:spPr>
          <a:xfrm>
            <a:off x="3668486" y="0"/>
            <a:ext cx="48223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55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200">
              <a:srgbClr val="D9C7C3"/>
            </a:gs>
            <a:gs pos="27000">
              <a:schemeClr val="accent2">
                <a:lumMod val="40000"/>
                <a:lumOff val="60000"/>
              </a:schemeClr>
            </a:gs>
            <a:gs pos="45510">
              <a:schemeClr val="accent2">
                <a:lumMod val="20000"/>
                <a:lumOff val="80000"/>
              </a:schemeClr>
            </a:gs>
            <a:gs pos="18750">
              <a:schemeClr val="accent2">
                <a:lumMod val="40000"/>
                <a:lumOff val="60000"/>
              </a:schemeClr>
            </a:gs>
            <a:gs pos="0">
              <a:schemeClr val="accent2">
                <a:lumMod val="20000"/>
                <a:lumOff val="80000"/>
              </a:schemeClr>
            </a:gs>
            <a:gs pos="91959">
              <a:schemeClr val="accent2">
                <a:lumMod val="40000"/>
                <a:lumOff val="60000"/>
              </a:schemeClr>
            </a:gs>
            <a:gs pos="83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BCE483E-D3B5-9EFA-8B0B-EFA1ED44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A140FC2-6CAF-12BC-B23F-66D7F5122741}"/>
              </a:ext>
            </a:extLst>
          </p:cNvPr>
          <p:cNvPicPr/>
          <p:nvPr/>
        </p:nvPicPr>
        <p:blipFill rotWithShape="1">
          <a:blip r:embed="rId4"/>
          <a:srcRect l="19553" r="22768"/>
          <a:stretch/>
        </p:blipFill>
        <p:spPr>
          <a:xfrm>
            <a:off x="0" y="0"/>
            <a:ext cx="12083143" cy="6858000"/>
          </a:xfrm>
          <a:prstGeom prst="rect">
            <a:avLst/>
          </a:prstGeom>
        </p:spPr>
      </p:pic>
      <p:pic>
        <p:nvPicPr>
          <p:cNvPr id="4" name="Slaap beesje slaap m">
            <a:hlinkClick r:id="" action="ppaction://media"/>
            <a:extLst>
              <a:ext uri="{FF2B5EF4-FFF2-40B4-BE49-F238E27FC236}">
                <a16:creationId xmlns:a16="http://schemas.microsoft.com/office/drawing/2014/main" id="{9D6F0363-5110-5FA8-570A-1884F73888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3114" y="6350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0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200">
              <a:srgbClr val="D9C7C3"/>
            </a:gs>
            <a:gs pos="27000">
              <a:schemeClr val="accent2">
                <a:lumMod val="40000"/>
                <a:lumOff val="60000"/>
              </a:schemeClr>
            </a:gs>
            <a:gs pos="45510">
              <a:schemeClr val="accent2">
                <a:lumMod val="20000"/>
                <a:lumOff val="80000"/>
              </a:schemeClr>
            </a:gs>
            <a:gs pos="18750">
              <a:schemeClr val="accent2">
                <a:lumMod val="40000"/>
                <a:lumOff val="60000"/>
              </a:schemeClr>
            </a:gs>
            <a:gs pos="0">
              <a:schemeClr val="accent2">
                <a:lumMod val="20000"/>
                <a:lumOff val="80000"/>
              </a:schemeClr>
            </a:gs>
            <a:gs pos="91959">
              <a:schemeClr val="accent2">
                <a:lumMod val="40000"/>
                <a:lumOff val="60000"/>
              </a:schemeClr>
            </a:gs>
            <a:gs pos="83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BCE483E-D3B5-9EFA-8B0B-EFA1ED44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A140FC2-6CAF-12BC-B23F-66D7F5122741}"/>
              </a:ext>
            </a:extLst>
          </p:cNvPr>
          <p:cNvPicPr/>
          <p:nvPr/>
        </p:nvPicPr>
        <p:blipFill rotWithShape="1">
          <a:blip r:embed="rId2"/>
          <a:srcRect l="19553" r="22768"/>
          <a:stretch/>
        </p:blipFill>
        <p:spPr>
          <a:xfrm>
            <a:off x="0" y="0"/>
            <a:ext cx="12192000" cy="69333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1CBBF29B-CFE9-9455-17D0-86AEC74E054F}"/>
                  </a:ext>
                </a:extLst>
              </p14:cNvPr>
              <p14:cNvContentPartPr/>
              <p14:nvPr/>
            </p14:nvContentPartPr>
            <p14:xfrm>
              <a:off x="3516017" y="4844280"/>
              <a:ext cx="360" cy="360"/>
            </p14:xfrm>
          </p:contentPart>
        </mc:Choice>
        <mc:Fallback xmlns=""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1CBBF29B-CFE9-9455-17D0-86AEC74E05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53377" y="478128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5EBD7398-4A79-27BF-DFA1-9BFE472974EF}"/>
                  </a:ext>
                </a:extLst>
              </p14:cNvPr>
              <p14:cNvContentPartPr/>
              <p14:nvPr/>
            </p14:nvContentPartPr>
            <p14:xfrm>
              <a:off x="3679372" y="5094394"/>
              <a:ext cx="360" cy="360"/>
            </p14:xfrm>
          </p:contentPart>
        </mc:Choice>
        <mc:Fallback xmlns=""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5EBD7398-4A79-27BF-DFA1-9BFE472974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6732" y="503175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ep 11">
            <a:extLst>
              <a:ext uri="{FF2B5EF4-FFF2-40B4-BE49-F238E27FC236}">
                <a16:creationId xmlns:a16="http://schemas.microsoft.com/office/drawing/2014/main" id="{385D4412-CF31-6B61-63EF-F5E4FD0112CD}"/>
              </a:ext>
            </a:extLst>
          </p:cNvPr>
          <p:cNvGrpSpPr/>
          <p:nvPr/>
        </p:nvGrpSpPr>
        <p:grpSpPr>
          <a:xfrm>
            <a:off x="5911217" y="4669526"/>
            <a:ext cx="75960" cy="11520"/>
            <a:chOff x="5911217" y="4669526"/>
            <a:chExt cx="75960" cy="1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t 9">
                  <a:extLst>
                    <a:ext uri="{FF2B5EF4-FFF2-40B4-BE49-F238E27FC236}">
                      <a16:creationId xmlns:a16="http://schemas.microsoft.com/office/drawing/2014/main" id="{0663E181-08B3-5399-3A74-FD9A22E68978}"/>
                    </a:ext>
                  </a:extLst>
                </p14:cNvPr>
                <p14:cNvContentPartPr/>
                <p14:nvPr/>
              </p14:nvContentPartPr>
              <p14:xfrm>
                <a:off x="5911217" y="4669526"/>
                <a:ext cx="360" cy="360"/>
              </p14:xfrm>
            </p:contentPart>
          </mc:Choice>
          <mc:Fallback xmlns="">
            <p:pic>
              <p:nvPicPr>
                <p:cNvPr id="10" name="Inkt 9">
                  <a:extLst>
                    <a:ext uri="{FF2B5EF4-FFF2-40B4-BE49-F238E27FC236}">
                      <a16:creationId xmlns:a16="http://schemas.microsoft.com/office/drawing/2014/main" id="{0663E181-08B3-5399-3A74-FD9A22E6897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848217" y="4606886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t 10">
                  <a:extLst>
                    <a:ext uri="{FF2B5EF4-FFF2-40B4-BE49-F238E27FC236}">
                      <a16:creationId xmlns:a16="http://schemas.microsoft.com/office/drawing/2014/main" id="{7C4E3E2E-CA0B-DCF1-44CF-4427237F782B}"/>
                    </a:ext>
                  </a:extLst>
                </p14:cNvPr>
                <p14:cNvContentPartPr/>
                <p14:nvPr/>
              </p14:nvContentPartPr>
              <p14:xfrm>
                <a:off x="5986817" y="4680686"/>
                <a:ext cx="360" cy="360"/>
              </p14:xfrm>
            </p:contentPart>
          </mc:Choice>
          <mc:Fallback xmlns="">
            <p:pic>
              <p:nvPicPr>
                <p:cNvPr id="11" name="Inkt 10">
                  <a:extLst>
                    <a:ext uri="{FF2B5EF4-FFF2-40B4-BE49-F238E27FC236}">
                      <a16:creationId xmlns:a16="http://schemas.microsoft.com/office/drawing/2014/main" id="{7C4E3E2E-CA0B-DCF1-44CF-4427237F782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924177" y="4618046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t 13">
                <a:extLst>
                  <a:ext uri="{FF2B5EF4-FFF2-40B4-BE49-F238E27FC236}">
                    <a16:creationId xmlns:a16="http://schemas.microsoft.com/office/drawing/2014/main" id="{19E39533-F21E-B4E6-B4B0-2C262F8E78E6}"/>
                  </a:ext>
                </a:extLst>
              </p14:cNvPr>
              <p14:cNvContentPartPr/>
              <p14:nvPr/>
            </p14:nvContentPartPr>
            <p14:xfrm>
              <a:off x="5856137" y="4657286"/>
              <a:ext cx="249840" cy="78120"/>
            </p14:xfrm>
          </p:contentPart>
        </mc:Choice>
        <mc:Fallback xmlns="">
          <p:pic>
            <p:nvPicPr>
              <p:cNvPr id="14" name="Inkt 13">
                <a:extLst>
                  <a:ext uri="{FF2B5EF4-FFF2-40B4-BE49-F238E27FC236}">
                    <a16:creationId xmlns:a16="http://schemas.microsoft.com/office/drawing/2014/main" id="{19E39533-F21E-B4E6-B4B0-2C262F8E78E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47137" y="4648286"/>
                <a:ext cx="267480" cy="9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2014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17583CD-7F3D-9661-284D-937CD4DC0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F2EE2F0-1F2B-E3D3-F572-45C9BC13A23C}"/>
              </a:ext>
            </a:extLst>
          </p:cNvPr>
          <p:cNvPicPr/>
          <p:nvPr/>
        </p:nvPicPr>
        <p:blipFill rotWithShape="1">
          <a:blip r:embed="rId2"/>
          <a:srcRect t="4286" b="44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2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97560AF-AEFD-E28A-ABAD-0BBD90617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F80EA0D-63DE-E482-B561-35D4E589D902}"/>
              </a:ext>
            </a:extLst>
          </p:cNvPr>
          <p:cNvPicPr/>
          <p:nvPr/>
        </p:nvPicPr>
        <p:blipFill rotWithShape="1">
          <a:blip r:embed="rId4"/>
          <a:srcRect t="4552" b="43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Superbeesje  1 m">
            <a:hlinkClick r:id="" action="ppaction://media"/>
            <a:extLst>
              <a:ext uri="{FF2B5EF4-FFF2-40B4-BE49-F238E27FC236}">
                <a16:creationId xmlns:a16="http://schemas.microsoft.com/office/drawing/2014/main" id="{FF269DF1-C872-6353-37C0-4960837771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0200" y="629557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9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DD6650B-D89C-DD31-6CFF-9526E1E3E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3FE916D-38B7-2C8E-A1E6-E72EC7229C4D}"/>
              </a:ext>
            </a:extLst>
          </p:cNvPr>
          <p:cNvPicPr/>
          <p:nvPr/>
        </p:nvPicPr>
        <p:blipFill rotWithShape="1">
          <a:blip r:embed="rId4"/>
          <a:srcRect t="5040" b="48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Superbeesje  1 m">
            <a:hlinkClick r:id="" action="ppaction://media"/>
            <a:extLst>
              <a:ext uri="{FF2B5EF4-FFF2-40B4-BE49-F238E27FC236}">
                <a16:creationId xmlns:a16="http://schemas.microsoft.com/office/drawing/2014/main" id="{120F1364-94A1-79AB-A3C7-8EC01E5894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0200" y="629557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9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BA843DD-47C6-8F21-643D-184E0810D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EA67047-DAC2-6B43-3665-7B87167C2D2C}"/>
              </a:ext>
            </a:extLst>
          </p:cNvPr>
          <p:cNvPicPr/>
          <p:nvPr/>
        </p:nvPicPr>
        <p:blipFill rotWithShape="1">
          <a:blip r:embed="rId4"/>
          <a:srcRect t="3902" b="48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Superbeesje  1 m">
            <a:hlinkClick r:id="" action="ppaction://media"/>
            <a:extLst>
              <a:ext uri="{FF2B5EF4-FFF2-40B4-BE49-F238E27FC236}">
                <a16:creationId xmlns:a16="http://schemas.microsoft.com/office/drawing/2014/main" id="{ABD65072-4936-B42F-5CF2-F14C9F2D83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0200" y="629557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3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B5B3644-3030-F3EF-D6A7-0CE9249FA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85DDCB6-1CFB-CDFB-4E7A-1221DAD2FA8B}"/>
              </a:ext>
            </a:extLst>
          </p:cNvPr>
          <p:cNvPicPr/>
          <p:nvPr/>
        </p:nvPicPr>
        <p:blipFill rotWithShape="1">
          <a:blip r:embed="rId4"/>
          <a:srcRect t="3902" b="374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Superbeesje  1 m">
            <a:hlinkClick r:id="" action="ppaction://media"/>
            <a:extLst>
              <a:ext uri="{FF2B5EF4-FFF2-40B4-BE49-F238E27FC236}">
                <a16:creationId xmlns:a16="http://schemas.microsoft.com/office/drawing/2014/main" id="{803C7301-2FE8-B8E3-80B0-3948B6E6DF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0200" y="629557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8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843D25B-7FE0-5C84-6B9A-194443430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C36DA76-CEF6-490D-063D-530648600BA7}"/>
              </a:ext>
            </a:extLst>
          </p:cNvPr>
          <p:cNvPicPr/>
          <p:nvPr/>
        </p:nvPicPr>
        <p:blipFill rotWithShape="1">
          <a:blip r:embed="rId4"/>
          <a:srcRect t="4445" b="39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Superbeesje 3 m">
            <a:hlinkClick r:id="" action="ppaction://media"/>
            <a:extLst>
              <a:ext uri="{FF2B5EF4-FFF2-40B4-BE49-F238E27FC236}">
                <a16:creationId xmlns:a16="http://schemas.microsoft.com/office/drawing/2014/main" id="{470BD78C-D9CA-9705-66FB-D38EA32DCF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1342" y="628468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3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9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700A110-0602-FBCB-142E-7F84583FE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E3F2CCA-5D77-7629-4925-032F259F6E3A}"/>
              </a:ext>
            </a:extLst>
          </p:cNvPr>
          <p:cNvPicPr/>
          <p:nvPr/>
        </p:nvPicPr>
        <p:blipFill rotWithShape="1">
          <a:blip r:embed="rId4"/>
          <a:srcRect t="3492" b="41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Superbeesje refrein m">
            <a:hlinkClick r:id="" action="ppaction://media"/>
            <a:extLst>
              <a:ext uri="{FF2B5EF4-FFF2-40B4-BE49-F238E27FC236}">
                <a16:creationId xmlns:a16="http://schemas.microsoft.com/office/drawing/2014/main" id="{D3EA173C-23BC-9F39-FD4A-854F0665BA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486" y="637177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1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EC90761-313E-C520-663E-03C31716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D368F6C-EA4A-7DCE-AF80-AF5DE668B678}"/>
              </a:ext>
            </a:extLst>
          </p:cNvPr>
          <p:cNvPicPr/>
          <p:nvPr/>
        </p:nvPicPr>
        <p:blipFill rotWithShape="1">
          <a:blip r:embed="rId2"/>
          <a:srcRect t="3968" b="42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653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18</Slides>
  <Notes>0</Notes>
  <HiddenSlides>0</HiddenSlides>
  <MMClips>9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Phillip de Graaff</dc:creator>
  <cp:lastModifiedBy>Phillip de Graaff</cp:lastModifiedBy>
  <cp:revision>7</cp:revision>
  <dcterms:created xsi:type="dcterms:W3CDTF">2023-12-15T12:54:23Z</dcterms:created>
  <dcterms:modified xsi:type="dcterms:W3CDTF">2024-01-10T10:31:49Z</dcterms:modified>
</cp:coreProperties>
</file>